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it-IT"/>
              <a:t>Fare clic per modificare lo stile del titolo</a:t>
            </a:r>
            <a:endParaRPr kumimoji="0" lang="en-US"/>
          </a:p>
        </p:txBody>
      </p:sp>
      <p:sp>
        <p:nvSpPr>
          <p:cNvPr id="28" name="Segnaposto data 27"/>
          <p:cNvSpPr>
            <a:spLocks noGrp="1"/>
          </p:cNvSpPr>
          <p:nvPr>
            <p:ph type="dt" sz="half" idx="10"/>
          </p:nvPr>
        </p:nvSpPr>
        <p:spPr/>
        <p:txBody>
          <a:bodyPr/>
          <a:lstStyle/>
          <a:p>
            <a:fld id="{6A42988A-D6CA-464D-9A52-A6AB8EFF170C}" type="datetimeFigureOut">
              <a:rPr lang="it-IT" smtClean="0"/>
              <a:t>11/10/2020</a:t>
            </a:fld>
            <a:endParaRPr lang="it-IT"/>
          </a:p>
        </p:txBody>
      </p:sp>
      <p:sp>
        <p:nvSpPr>
          <p:cNvPr id="17" name="Segnaposto piè di pagina 16"/>
          <p:cNvSpPr>
            <a:spLocks noGrp="1"/>
          </p:cNvSpPr>
          <p:nvPr>
            <p:ph type="ftr" sz="quarter" idx="11"/>
          </p:nvPr>
        </p:nvSpPr>
        <p:spPr/>
        <p:txBody>
          <a:bodyPr/>
          <a:lstStyle/>
          <a:p>
            <a:endParaRPr lang="it-IT"/>
          </a:p>
        </p:txBody>
      </p:sp>
      <p:sp>
        <p:nvSpPr>
          <p:cNvPr id="29" name="Segnaposto numero diapositiva 28"/>
          <p:cNvSpPr>
            <a:spLocks noGrp="1"/>
          </p:cNvSpPr>
          <p:nvPr>
            <p:ph type="sldNum" sz="quarter" idx="12"/>
          </p:nvPr>
        </p:nvSpPr>
        <p:spPr/>
        <p:txBody>
          <a:bodyPr/>
          <a:lstStyle/>
          <a:p>
            <a:fld id="{5E50DB7E-B868-4081-9DC1-F2774ED0FFEC}" type="slidenum">
              <a:rPr lang="it-IT" smtClean="0"/>
              <a:t>‹N›</a:t>
            </a:fld>
            <a:endParaRPr lang="it-IT"/>
          </a:p>
        </p:txBody>
      </p:sp>
      <p:sp>
        <p:nvSpPr>
          <p:cNvPr id="9" name="Sottotitol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6A42988A-D6CA-464D-9A52-A6AB8EFF170C}" type="datetimeFigureOut">
              <a:rPr lang="it-IT" smtClean="0"/>
              <a:t>11/10/2020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E50DB7E-B868-4081-9DC1-F2774ED0FFE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6A42988A-D6CA-464D-9A52-A6AB8EFF170C}" type="datetimeFigureOut">
              <a:rPr lang="it-IT" smtClean="0"/>
              <a:t>11/10/2020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E50DB7E-B868-4081-9DC1-F2774ED0FFE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6A42988A-D6CA-464D-9A52-A6AB8EFF170C}" type="datetimeFigureOut">
              <a:rPr lang="it-IT" smtClean="0"/>
              <a:t>11/10/2020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E50DB7E-B868-4081-9DC1-F2774ED0FFE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3">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6A42988A-D6CA-464D-9A52-A6AB8EFF170C}" type="datetimeFigureOut">
              <a:rPr lang="it-IT" smtClean="0"/>
              <a:t>11/10/2020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7924800" y="6416675"/>
            <a:ext cx="762000" cy="365125"/>
          </a:xfrm>
        </p:spPr>
        <p:txBody>
          <a:bodyPr/>
          <a:lstStyle/>
          <a:p>
            <a:fld id="{5E50DB7E-B868-4081-9DC1-F2774ED0FFEC}"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6A42988A-D6CA-464D-9A52-A6AB8EFF170C}" type="datetimeFigureOut">
              <a:rPr lang="it-IT" smtClean="0"/>
              <a:t>11/10/2020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E50DB7E-B868-4081-9DC1-F2774ED0FFE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6A42988A-D6CA-464D-9A52-A6AB8EFF170C}" type="datetimeFigureOut">
              <a:rPr lang="it-IT" smtClean="0"/>
              <a:t>11/10/2020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E50DB7E-B868-4081-9DC1-F2774ED0FFE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6A42988A-D6CA-464D-9A52-A6AB8EFF170C}" type="datetimeFigureOut">
              <a:rPr lang="it-IT" smtClean="0"/>
              <a:t>11/10/2020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E50DB7E-B868-4081-9DC1-F2774ED0FFE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A42988A-D6CA-464D-9A52-A6AB8EFF170C}" type="datetimeFigureOut">
              <a:rPr lang="it-IT" smtClean="0"/>
              <a:t>11/10/2020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E50DB7E-B868-4081-9DC1-F2774ED0FFE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6A42988A-D6CA-464D-9A52-A6AB8EFF170C}" type="datetimeFigureOut">
              <a:rPr lang="it-IT" smtClean="0"/>
              <a:t>11/10/2020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E50DB7E-B868-4081-9DC1-F2774ED0FFE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it-IT">
                <a:solidFill>
                  <a:schemeClr val="lt1"/>
                </a:solidFill>
                <a:latin typeface="+mn-lt"/>
                <a:ea typeface="+mn-ea"/>
                <a:cs typeface="+mn-cs"/>
              </a:rPr>
              <a:t>Fare clic sull'icona per inserire un'immagine</a:t>
            </a:r>
            <a:endParaRPr kumimoji="0" lang="en-US" dirty="0">
              <a:solidFill>
                <a:schemeClr val="lt1"/>
              </a:solidFill>
              <a:latin typeface="+mn-lt"/>
              <a:ea typeface="+mn-ea"/>
              <a:cs typeface="+mn-cs"/>
            </a:endParaRPr>
          </a:p>
        </p:txBody>
      </p:sp>
      <p:sp>
        <p:nvSpPr>
          <p:cNvPr id="4" name="Segnaposto testo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p:txBody>
          <a:bodyPr/>
          <a:lstStyle/>
          <a:p>
            <a:fld id="{6A42988A-D6CA-464D-9A52-A6AB8EFF170C}" type="datetimeFigureOut">
              <a:rPr lang="it-IT" smtClean="0"/>
              <a:t>11/10/2020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E50DB7E-B868-4081-9DC1-F2774ED0FFE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A42988A-D6CA-464D-9A52-A6AB8EFF170C}" type="datetimeFigureOut">
              <a:rPr lang="it-IT" smtClean="0"/>
              <a:t>11/10/2020</a:t>
            </a:fld>
            <a:endParaRPr lang="it-IT"/>
          </a:p>
        </p:txBody>
      </p:sp>
      <p:sp>
        <p:nvSpPr>
          <p:cNvPr id="3" name="Segnaposto piè di pagina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t-IT"/>
          </a:p>
        </p:txBody>
      </p:sp>
      <p:sp>
        <p:nvSpPr>
          <p:cNvPr id="23" name="Segnaposto numero diapositiva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E50DB7E-B868-4081-9DC1-F2774ED0FFEC}" type="slidenum">
              <a:rPr lang="it-IT" smtClean="0"/>
              <a:t>‹N›</a:t>
            </a:fld>
            <a:endParaRPr lang="it-IT"/>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7544" y="188640"/>
            <a:ext cx="8229600" cy="1828800"/>
          </a:xfrm>
        </p:spPr>
        <p:txBody>
          <a:bodyPr>
            <a:normAutofit fontScale="90000"/>
          </a:bodyPr>
          <a:lstStyle/>
          <a:p>
            <a:r>
              <a:rPr lang="it-IT" dirty="0"/>
              <a:t>Il rosario </a:t>
            </a:r>
            <a:br>
              <a:rPr lang="it-IT" dirty="0"/>
            </a:br>
            <a:r>
              <a:rPr lang="it-IT" dirty="0"/>
              <a:t>per ricominciare e affidarci a maria </a:t>
            </a:r>
          </a:p>
        </p:txBody>
      </p:sp>
      <p:sp>
        <p:nvSpPr>
          <p:cNvPr id="3" name="Sottotitolo 2"/>
          <p:cNvSpPr>
            <a:spLocks noGrp="1"/>
          </p:cNvSpPr>
          <p:nvPr>
            <p:ph type="subTitle" idx="1"/>
          </p:nvPr>
        </p:nvSpPr>
        <p:spPr>
          <a:xfrm>
            <a:off x="5004048" y="2348880"/>
            <a:ext cx="3456384" cy="4509120"/>
          </a:xfrm>
        </p:spPr>
        <p:txBody>
          <a:bodyPr>
            <a:normAutofit fontScale="62500" lnSpcReduction="20000"/>
          </a:bodyPr>
          <a:lstStyle/>
          <a:p>
            <a:r>
              <a:rPr lang="it-IT" dirty="0"/>
              <a:t>Nella recita del santo Rosario non si tratta tanto di ripetere delle formule, quanto piuttosto di entrare in colloquio confidenziale con Maria, di parlarle, di manifestarle le speranze, di confidarle le pene, di aprirle il cuore, di dichiararle la propria disponibilità nell’accettare i disegni di Dio, di prometterle fedeltà in ogni circostanza, soprattutto in quelle più difficili e dolorose, sicuri della sua protezione, e convinti che ella ci otterrà dal suo Figlio tutte le grazie necessarie alla nostra salvezza. </a:t>
            </a:r>
          </a:p>
          <a:p>
            <a:endParaRPr lang="it-IT" dirty="0"/>
          </a:p>
        </p:txBody>
      </p:sp>
      <p:pic>
        <p:nvPicPr>
          <p:cNvPr id="4" name="Immagine 3" descr="settore adulti a.c. chieti - vasto.jpg"/>
          <p:cNvPicPr>
            <a:picLocks noChangeAspect="1"/>
          </p:cNvPicPr>
          <p:nvPr/>
        </p:nvPicPr>
        <p:blipFill>
          <a:blip r:embed="rId2" cstate="print"/>
          <a:stretch>
            <a:fillRect/>
          </a:stretch>
        </p:blipFill>
        <p:spPr>
          <a:xfrm>
            <a:off x="467544" y="2348880"/>
            <a:ext cx="4248472" cy="42484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Quarto mistero della LUCE </a:t>
            </a:r>
            <a:br>
              <a:rPr lang="it-IT" dirty="0"/>
            </a:br>
            <a:r>
              <a:rPr lang="it-IT" dirty="0"/>
              <a:t>LA TRASFIGURAZIONE</a:t>
            </a:r>
          </a:p>
        </p:txBody>
      </p:sp>
      <p:sp>
        <p:nvSpPr>
          <p:cNvPr id="3" name="Segnaposto contenuto 2"/>
          <p:cNvSpPr>
            <a:spLocks noGrp="1"/>
          </p:cNvSpPr>
          <p:nvPr>
            <p:ph idx="1"/>
          </p:nvPr>
        </p:nvSpPr>
        <p:spPr>
          <a:xfrm>
            <a:off x="611560" y="5373216"/>
            <a:ext cx="8229600" cy="964704"/>
          </a:xfrm>
        </p:spPr>
        <p:txBody>
          <a:bodyPr/>
          <a:lstStyle/>
          <a:p>
            <a:r>
              <a:rPr lang="it-IT" b="1" dirty="0"/>
              <a:t>Intenzione: per i ragazzi che sono chiamati a scelte importanti di vita</a:t>
            </a:r>
            <a:endParaRPr lang="it-IT" dirty="0"/>
          </a:p>
          <a:p>
            <a:endParaRPr lang="it-IT" dirty="0"/>
          </a:p>
        </p:txBody>
      </p:sp>
      <p:pic>
        <p:nvPicPr>
          <p:cNvPr id="4" name="Immagine 3" descr="unnamed (5).jpg"/>
          <p:cNvPicPr>
            <a:picLocks noChangeAspect="1"/>
          </p:cNvPicPr>
          <p:nvPr/>
        </p:nvPicPr>
        <p:blipFill>
          <a:blip r:embed="rId2" cstate="print"/>
          <a:stretch>
            <a:fillRect/>
          </a:stretch>
        </p:blipFill>
        <p:spPr>
          <a:xfrm>
            <a:off x="971600" y="1628800"/>
            <a:ext cx="2322773" cy="3518520"/>
          </a:xfrm>
          <a:prstGeom prst="rect">
            <a:avLst/>
          </a:prstGeom>
        </p:spPr>
      </p:pic>
      <p:pic>
        <p:nvPicPr>
          <p:cNvPr id="5" name="Immagine 4" descr="download (20).jpg"/>
          <p:cNvPicPr>
            <a:picLocks noChangeAspect="1"/>
          </p:cNvPicPr>
          <p:nvPr/>
        </p:nvPicPr>
        <p:blipFill>
          <a:blip r:embed="rId3" cstate="print"/>
          <a:stretch>
            <a:fillRect/>
          </a:stretch>
        </p:blipFill>
        <p:spPr>
          <a:xfrm>
            <a:off x="4355976" y="2276872"/>
            <a:ext cx="3124930" cy="24482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Quinto mistero della LUCE</a:t>
            </a:r>
            <a:br>
              <a:rPr lang="it-IT" dirty="0"/>
            </a:br>
            <a:r>
              <a:rPr lang="it-IT" dirty="0"/>
              <a:t>L’ISTITUZIONE DELL’EUCARESTIA </a:t>
            </a:r>
          </a:p>
        </p:txBody>
      </p:sp>
      <p:sp>
        <p:nvSpPr>
          <p:cNvPr id="3" name="Segnaposto contenuto 2"/>
          <p:cNvSpPr>
            <a:spLocks noGrp="1"/>
          </p:cNvSpPr>
          <p:nvPr>
            <p:ph idx="1"/>
          </p:nvPr>
        </p:nvSpPr>
        <p:spPr>
          <a:xfrm>
            <a:off x="611560" y="5373216"/>
            <a:ext cx="8229600" cy="964704"/>
          </a:xfrm>
        </p:spPr>
        <p:txBody>
          <a:bodyPr>
            <a:normAutofit lnSpcReduction="10000"/>
          </a:bodyPr>
          <a:lstStyle/>
          <a:p>
            <a:r>
              <a:rPr lang="it-IT" b="1" dirty="0"/>
              <a:t>Intenzione: </a:t>
            </a:r>
          </a:p>
          <a:p>
            <a:pPr marL="137160" indent="0">
              <a:buNone/>
            </a:pPr>
            <a:r>
              <a:rPr lang="it-IT" b="1" dirty="0"/>
              <a:t>per i nostri ragazzi universitari e lavoratori.</a:t>
            </a:r>
            <a:endParaRPr lang="it-IT" dirty="0"/>
          </a:p>
          <a:p>
            <a:endParaRPr lang="it-IT" dirty="0"/>
          </a:p>
        </p:txBody>
      </p:sp>
      <p:pic>
        <p:nvPicPr>
          <p:cNvPr id="4" name="Immagine 3" descr="3b1aa4206e4c84d25dafdbd991a3261d.jpg"/>
          <p:cNvPicPr>
            <a:picLocks noChangeAspect="1"/>
          </p:cNvPicPr>
          <p:nvPr/>
        </p:nvPicPr>
        <p:blipFill>
          <a:blip r:embed="rId2" cstate="print"/>
          <a:stretch>
            <a:fillRect/>
          </a:stretch>
        </p:blipFill>
        <p:spPr>
          <a:xfrm>
            <a:off x="251520" y="2204864"/>
            <a:ext cx="4188525" cy="2359536"/>
          </a:xfrm>
          <a:prstGeom prst="rect">
            <a:avLst/>
          </a:prstGeom>
        </p:spPr>
      </p:pic>
      <p:pic>
        <p:nvPicPr>
          <p:cNvPr id="7" name="Immagine 6" descr="Immagine che contiene persona, interni, tavolo, persone&#10;&#10;Descrizione generata automaticamente">
            <a:extLst>
              <a:ext uri="{FF2B5EF4-FFF2-40B4-BE49-F238E27FC236}">
                <a16:creationId xmlns:a16="http://schemas.microsoft.com/office/drawing/2014/main" id="{654B802C-7295-4106-8EF5-A4964FC13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027" y="2246481"/>
            <a:ext cx="3549773" cy="236503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Primo mistero del DOLORE</a:t>
            </a:r>
            <a:br>
              <a:rPr lang="it-IT" dirty="0"/>
            </a:br>
            <a:r>
              <a:rPr lang="it-IT" dirty="0"/>
              <a:t>LA PREGHIERA </a:t>
            </a:r>
            <a:r>
              <a:rPr lang="it-IT" dirty="0" err="1"/>
              <a:t>DI</a:t>
            </a:r>
            <a:r>
              <a:rPr lang="it-IT" dirty="0"/>
              <a:t> GESU’ NEL GETSEMANI</a:t>
            </a:r>
          </a:p>
        </p:txBody>
      </p:sp>
      <p:sp>
        <p:nvSpPr>
          <p:cNvPr id="3" name="Segnaposto contenuto 2"/>
          <p:cNvSpPr>
            <a:spLocks noGrp="1"/>
          </p:cNvSpPr>
          <p:nvPr>
            <p:ph idx="1"/>
          </p:nvPr>
        </p:nvSpPr>
        <p:spPr>
          <a:xfrm>
            <a:off x="1187624" y="4841167"/>
            <a:ext cx="8229600" cy="1143000"/>
          </a:xfrm>
        </p:spPr>
        <p:txBody>
          <a:bodyPr>
            <a:normAutofit/>
          </a:bodyPr>
          <a:lstStyle/>
          <a:p>
            <a:r>
              <a:rPr lang="it-IT" b="1" dirty="0"/>
              <a:t>INTENZIONE: </a:t>
            </a:r>
          </a:p>
          <a:p>
            <a:pPr marL="137160" indent="0">
              <a:buNone/>
            </a:pPr>
            <a:r>
              <a:rPr lang="it-IT" b="1" dirty="0"/>
              <a:t>PER gli ammalati</a:t>
            </a:r>
            <a:endParaRPr lang="it-IT" dirty="0"/>
          </a:p>
          <a:p>
            <a:endParaRPr lang="it-IT" dirty="0"/>
          </a:p>
        </p:txBody>
      </p:sp>
      <p:pic>
        <p:nvPicPr>
          <p:cNvPr id="4" name="Immagine 3" descr="images (6).jpg"/>
          <p:cNvPicPr>
            <a:picLocks noChangeAspect="1"/>
          </p:cNvPicPr>
          <p:nvPr/>
        </p:nvPicPr>
        <p:blipFill>
          <a:blip r:embed="rId2" cstate="print"/>
          <a:stretch>
            <a:fillRect/>
          </a:stretch>
        </p:blipFill>
        <p:spPr>
          <a:xfrm>
            <a:off x="4572000" y="2060848"/>
            <a:ext cx="4176464" cy="2088232"/>
          </a:xfrm>
          <a:prstGeom prst="rect">
            <a:avLst/>
          </a:prstGeom>
        </p:spPr>
      </p:pic>
      <p:pic>
        <p:nvPicPr>
          <p:cNvPr id="5" name="Immagine 4" descr="Jesus-in-Gethsemane-696x458.jpeg"/>
          <p:cNvPicPr>
            <a:picLocks noChangeAspect="1"/>
          </p:cNvPicPr>
          <p:nvPr/>
        </p:nvPicPr>
        <p:blipFill>
          <a:blip r:embed="rId3" cstate="print"/>
          <a:stretch>
            <a:fillRect/>
          </a:stretch>
        </p:blipFill>
        <p:spPr>
          <a:xfrm>
            <a:off x="395536" y="1916831"/>
            <a:ext cx="3685370" cy="2425143"/>
          </a:xfrm>
          <a:prstGeom prst="rect">
            <a:avLst/>
          </a:prstGeom>
        </p:spPr>
      </p:pic>
      <p:pic>
        <p:nvPicPr>
          <p:cNvPr id="6" name="Immagine 5" descr="download (21).jpg"/>
          <p:cNvPicPr>
            <a:picLocks noChangeAspect="1"/>
          </p:cNvPicPr>
          <p:nvPr/>
        </p:nvPicPr>
        <p:blipFill>
          <a:blip r:embed="rId4" cstate="print"/>
          <a:stretch>
            <a:fillRect/>
          </a:stretch>
        </p:blipFill>
        <p:spPr>
          <a:xfrm>
            <a:off x="5724128" y="4498267"/>
            <a:ext cx="2495550" cy="1828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Secondo mistero del DOLORE</a:t>
            </a:r>
            <a:br>
              <a:rPr lang="it-IT" dirty="0"/>
            </a:br>
            <a:r>
              <a:rPr lang="it-IT" dirty="0"/>
              <a:t>LA FLAGELLAZIONE</a:t>
            </a:r>
          </a:p>
        </p:txBody>
      </p:sp>
      <p:sp>
        <p:nvSpPr>
          <p:cNvPr id="3" name="Segnaposto contenuto 2"/>
          <p:cNvSpPr>
            <a:spLocks noGrp="1"/>
          </p:cNvSpPr>
          <p:nvPr>
            <p:ph idx="1"/>
          </p:nvPr>
        </p:nvSpPr>
        <p:spPr>
          <a:xfrm>
            <a:off x="484457" y="4999459"/>
            <a:ext cx="4176464" cy="1252736"/>
          </a:xfrm>
        </p:spPr>
        <p:txBody>
          <a:bodyPr>
            <a:normAutofit fontScale="92500" lnSpcReduction="10000"/>
          </a:bodyPr>
          <a:lstStyle/>
          <a:p>
            <a:r>
              <a:rPr lang="it-IT" b="1" dirty="0"/>
              <a:t>Intenzione: </a:t>
            </a:r>
          </a:p>
          <a:p>
            <a:pPr marL="137160" indent="0">
              <a:buNone/>
            </a:pPr>
            <a:r>
              <a:rPr lang="it-IT" b="1" dirty="0"/>
              <a:t>per gli anziani delle nostre comunità</a:t>
            </a:r>
            <a:endParaRPr lang="it-IT" dirty="0"/>
          </a:p>
          <a:p>
            <a:endParaRPr lang="it-IT" dirty="0"/>
          </a:p>
        </p:txBody>
      </p:sp>
      <p:pic>
        <p:nvPicPr>
          <p:cNvPr id="4" name="Immagine 3" descr="images (7).jpg"/>
          <p:cNvPicPr>
            <a:picLocks noChangeAspect="1"/>
          </p:cNvPicPr>
          <p:nvPr/>
        </p:nvPicPr>
        <p:blipFill>
          <a:blip r:embed="rId2" cstate="print"/>
          <a:stretch>
            <a:fillRect/>
          </a:stretch>
        </p:blipFill>
        <p:spPr>
          <a:xfrm>
            <a:off x="5292080" y="2276872"/>
            <a:ext cx="3456384" cy="1728192"/>
          </a:xfrm>
          <a:prstGeom prst="rect">
            <a:avLst/>
          </a:prstGeom>
        </p:spPr>
      </p:pic>
      <p:pic>
        <p:nvPicPr>
          <p:cNvPr id="5" name="Immagine 4" descr="Caravaggio-Flagellazione-di-Cristo-2.jpg"/>
          <p:cNvPicPr>
            <a:picLocks noChangeAspect="1"/>
          </p:cNvPicPr>
          <p:nvPr/>
        </p:nvPicPr>
        <p:blipFill>
          <a:blip r:embed="rId3" cstate="print"/>
          <a:stretch>
            <a:fillRect/>
          </a:stretch>
        </p:blipFill>
        <p:spPr>
          <a:xfrm>
            <a:off x="467544" y="1556792"/>
            <a:ext cx="4048125" cy="3152775"/>
          </a:xfrm>
          <a:prstGeom prst="rect">
            <a:avLst/>
          </a:prstGeom>
        </p:spPr>
      </p:pic>
      <p:pic>
        <p:nvPicPr>
          <p:cNvPr id="6" name="Immagine 5" descr="images (9).jpg"/>
          <p:cNvPicPr>
            <a:picLocks noChangeAspect="1"/>
          </p:cNvPicPr>
          <p:nvPr/>
        </p:nvPicPr>
        <p:blipFill>
          <a:blip r:embed="rId4" cstate="print"/>
          <a:stretch>
            <a:fillRect/>
          </a:stretch>
        </p:blipFill>
        <p:spPr>
          <a:xfrm>
            <a:off x="5436096" y="4509120"/>
            <a:ext cx="2619375" cy="17430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Terzo mistero del DOLORE </a:t>
            </a:r>
            <a:br>
              <a:rPr lang="it-IT" dirty="0"/>
            </a:br>
            <a:r>
              <a:rPr lang="it-IT" dirty="0"/>
              <a:t>L’INCORONAZIONE </a:t>
            </a:r>
            <a:r>
              <a:rPr lang="it-IT" dirty="0" err="1"/>
              <a:t>DI</a:t>
            </a:r>
            <a:r>
              <a:rPr lang="it-IT" dirty="0"/>
              <a:t> SPINE </a:t>
            </a:r>
          </a:p>
        </p:txBody>
      </p:sp>
      <p:sp>
        <p:nvSpPr>
          <p:cNvPr id="3" name="Segnaposto contenuto 2"/>
          <p:cNvSpPr>
            <a:spLocks noGrp="1"/>
          </p:cNvSpPr>
          <p:nvPr>
            <p:ph idx="1"/>
          </p:nvPr>
        </p:nvSpPr>
        <p:spPr>
          <a:xfrm>
            <a:off x="574179" y="5090186"/>
            <a:ext cx="4536504" cy="1684784"/>
          </a:xfrm>
        </p:spPr>
        <p:txBody>
          <a:bodyPr>
            <a:normAutofit fontScale="92500"/>
          </a:bodyPr>
          <a:lstStyle/>
          <a:p>
            <a:r>
              <a:rPr lang="it-IT" b="1" dirty="0"/>
              <a:t>Intenzione: </a:t>
            </a:r>
          </a:p>
          <a:p>
            <a:pPr marL="137160" indent="0">
              <a:buNone/>
            </a:pPr>
            <a:r>
              <a:rPr lang="it-IT" b="1" dirty="0"/>
              <a:t>per coloro che soffrono per l’ingratitudine e per i figli</a:t>
            </a:r>
            <a:endParaRPr lang="it-IT" dirty="0"/>
          </a:p>
          <a:p>
            <a:endParaRPr lang="it-IT" dirty="0"/>
          </a:p>
        </p:txBody>
      </p:sp>
      <p:pic>
        <p:nvPicPr>
          <p:cNvPr id="4" name="Immagine 3" descr="download (12).jpg"/>
          <p:cNvPicPr>
            <a:picLocks noChangeAspect="1"/>
          </p:cNvPicPr>
          <p:nvPr/>
        </p:nvPicPr>
        <p:blipFill>
          <a:blip r:embed="rId2" cstate="print"/>
          <a:stretch>
            <a:fillRect/>
          </a:stretch>
        </p:blipFill>
        <p:spPr>
          <a:xfrm>
            <a:off x="6012160" y="1844824"/>
            <a:ext cx="2513831" cy="2847420"/>
          </a:xfrm>
          <a:prstGeom prst="rect">
            <a:avLst/>
          </a:prstGeom>
        </p:spPr>
      </p:pic>
      <p:pic>
        <p:nvPicPr>
          <p:cNvPr id="5" name="Immagine 4" descr="images (10).jpg"/>
          <p:cNvPicPr>
            <a:picLocks noChangeAspect="1"/>
          </p:cNvPicPr>
          <p:nvPr/>
        </p:nvPicPr>
        <p:blipFill>
          <a:blip r:embed="rId3" cstate="print"/>
          <a:stretch>
            <a:fillRect/>
          </a:stretch>
        </p:blipFill>
        <p:spPr>
          <a:xfrm>
            <a:off x="1043608" y="1772816"/>
            <a:ext cx="2808312" cy="2962192"/>
          </a:xfrm>
          <a:prstGeom prst="rect">
            <a:avLst/>
          </a:prstGeom>
        </p:spPr>
      </p:pic>
      <p:pic>
        <p:nvPicPr>
          <p:cNvPr id="6" name="Immagine 5" descr="download (24).jpg"/>
          <p:cNvPicPr>
            <a:picLocks noChangeAspect="1"/>
          </p:cNvPicPr>
          <p:nvPr/>
        </p:nvPicPr>
        <p:blipFill>
          <a:blip r:embed="rId4" cstate="print"/>
          <a:stretch>
            <a:fillRect/>
          </a:stretch>
        </p:blipFill>
        <p:spPr>
          <a:xfrm>
            <a:off x="5436096" y="5013176"/>
            <a:ext cx="3133725" cy="14573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Quarto mistero del DOLORE </a:t>
            </a:r>
            <a:br>
              <a:rPr lang="it-IT" dirty="0"/>
            </a:br>
            <a:r>
              <a:rPr lang="it-IT" dirty="0"/>
              <a:t>LA VIA DEL CALVARIO </a:t>
            </a:r>
          </a:p>
        </p:txBody>
      </p:sp>
      <p:pic>
        <p:nvPicPr>
          <p:cNvPr id="4" name="Segnaposto contenuto 3" descr="https://adulti.azionecattolica.it/sites/default/files/u31/Vittorio%20Bachelet.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844824"/>
            <a:ext cx="3034455" cy="2159645"/>
          </a:xfrm>
          <a:prstGeom prst="rect">
            <a:avLst/>
          </a:prstGeom>
          <a:noFill/>
          <a:ln>
            <a:noFill/>
          </a:ln>
        </p:spPr>
      </p:pic>
      <p:sp>
        <p:nvSpPr>
          <p:cNvPr id="15361" name="Rectangle 1"/>
          <p:cNvSpPr>
            <a:spLocks noChangeArrowheads="1"/>
          </p:cNvSpPr>
          <p:nvPr/>
        </p:nvSpPr>
        <p:spPr bwMode="auto">
          <a:xfrm>
            <a:off x="600250" y="4551227"/>
            <a:ext cx="367240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Intenzione: </a:t>
            </a:r>
          </a:p>
          <a:p>
            <a:pPr marL="0" marR="0" lvl="0" indent="0"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per le persone sole, migranti e i poveri</a:t>
            </a:r>
            <a:endParaRPr kumimoji="0" lang="it-IT" sz="3600" b="0" i="0" u="none" strike="noStrike" cap="none" normalizeH="0" baseline="0" dirty="0">
              <a:ln>
                <a:noFill/>
              </a:ln>
              <a:solidFill>
                <a:schemeClr val="tx1"/>
              </a:solidFill>
              <a:effectLst/>
              <a:latin typeface="Arial" pitchFamily="34" charset="0"/>
              <a:cs typeface="Arial" pitchFamily="34" charset="0"/>
            </a:endParaRPr>
          </a:p>
        </p:txBody>
      </p:sp>
      <p:pic>
        <p:nvPicPr>
          <p:cNvPr id="7" name="Immagine 6" descr="images (11).jpg"/>
          <p:cNvPicPr>
            <a:picLocks noChangeAspect="1"/>
          </p:cNvPicPr>
          <p:nvPr/>
        </p:nvPicPr>
        <p:blipFill>
          <a:blip r:embed="rId3" cstate="print"/>
          <a:stretch>
            <a:fillRect/>
          </a:stretch>
        </p:blipFill>
        <p:spPr>
          <a:xfrm>
            <a:off x="899592" y="1844824"/>
            <a:ext cx="3073724" cy="2232248"/>
          </a:xfrm>
          <a:prstGeom prst="rect">
            <a:avLst/>
          </a:prstGeom>
        </p:spPr>
      </p:pic>
      <p:pic>
        <p:nvPicPr>
          <p:cNvPr id="8" name="Immagine 7" descr="images (12).jpg"/>
          <p:cNvPicPr>
            <a:picLocks noChangeAspect="1"/>
          </p:cNvPicPr>
          <p:nvPr/>
        </p:nvPicPr>
        <p:blipFill>
          <a:blip r:embed="rId4" cstate="print"/>
          <a:stretch>
            <a:fillRect/>
          </a:stretch>
        </p:blipFill>
        <p:spPr>
          <a:xfrm>
            <a:off x="4716016" y="4349079"/>
            <a:ext cx="3195166" cy="178929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Quinto mistero del DOLORE</a:t>
            </a:r>
            <a:br>
              <a:rPr lang="it-IT" dirty="0"/>
            </a:br>
            <a:r>
              <a:rPr lang="it-IT" dirty="0"/>
              <a:t>LA MORTE </a:t>
            </a:r>
            <a:r>
              <a:rPr lang="it-IT" dirty="0" err="1"/>
              <a:t>DI</a:t>
            </a:r>
            <a:r>
              <a:rPr lang="it-IT" dirty="0"/>
              <a:t> GESU’ IN CROCE </a:t>
            </a:r>
          </a:p>
        </p:txBody>
      </p:sp>
      <p:sp>
        <p:nvSpPr>
          <p:cNvPr id="3" name="Segnaposto contenuto 2"/>
          <p:cNvSpPr>
            <a:spLocks noGrp="1"/>
          </p:cNvSpPr>
          <p:nvPr>
            <p:ph idx="1"/>
          </p:nvPr>
        </p:nvSpPr>
        <p:spPr>
          <a:xfrm>
            <a:off x="611560" y="5229200"/>
            <a:ext cx="5256584" cy="1036712"/>
          </a:xfrm>
        </p:spPr>
        <p:txBody>
          <a:bodyPr>
            <a:normAutofit/>
          </a:bodyPr>
          <a:lstStyle/>
          <a:p>
            <a:r>
              <a:rPr lang="it-IT" b="1" dirty="0"/>
              <a:t>Intenzione: </a:t>
            </a:r>
          </a:p>
          <a:p>
            <a:pPr marL="137160" indent="0">
              <a:buNone/>
            </a:pPr>
            <a:r>
              <a:rPr lang="it-IT" b="1" dirty="0"/>
              <a:t>per i nostri defunti</a:t>
            </a:r>
            <a:endParaRPr lang="it-IT" dirty="0"/>
          </a:p>
          <a:p>
            <a:endParaRPr lang="it-IT" dirty="0"/>
          </a:p>
        </p:txBody>
      </p:sp>
      <p:pic>
        <p:nvPicPr>
          <p:cNvPr id="4" name="Immagine 3" descr="download (13).jpg"/>
          <p:cNvPicPr>
            <a:picLocks noChangeAspect="1"/>
          </p:cNvPicPr>
          <p:nvPr/>
        </p:nvPicPr>
        <p:blipFill>
          <a:blip r:embed="rId2" cstate="print"/>
          <a:stretch>
            <a:fillRect/>
          </a:stretch>
        </p:blipFill>
        <p:spPr>
          <a:xfrm>
            <a:off x="6156176" y="1556792"/>
            <a:ext cx="1885962" cy="2664296"/>
          </a:xfrm>
          <a:prstGeom prst="rect">
            <a:avLst/>
          </a:prstGeom>
        </p:spPr>
      </p:pic>
      <p:pic>
        <p:nvPicPr>
          <p:cNvPr id="5" name="Immagine 4" descr="download (22).jpg"/>
          <p:cNvPicPr>
            <a:picLocks noChangeAspect="1"/>
          </p:cNvPicPr>
          <p:nvPr/>
        </p:nvPicPr>
        <p:blipFill>
          <a:blip r:embed="rId3" cstate="print"/>
          <a:stretch>
            <a:fillRect/>
          </a:stretch>
        </p:blipFill>
        <p:spPr>
          <a:xfrm>
            <a:off x="899591" y="2060848"/>
            <a:ext cx="4248473" cy="2980272"/>
          </a:xfrm>
          <a:prstGeom prst="rect">
            <a:avLst/>
          </a:prstGeom>
        </p:spPr>
      </p:pic>
      <p:pic>
        <p:nvPicPr>
          <p:cNvPr id="6" name="Immagine 5" descr="download (23).jpg"/>
          <p:cNvPicPr>
            <a:picLocks noChangeAspect="1"/>
          </p:cNvPicPr>
          <p:nvPr/>
        </p:nvPicPr>
        <p:blipFill>
          <a:blip r:embed="rId4" cstate="print"/>
          <a:stretch>
            <a:fillRect/>
          </a:stretch>
        </p:blipFill>
        <p:spPr>
          <a:xfrm>
            <a:off x="6156176" y="4509120"/>
            <a:ext cx="2143125" cy="21431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Primo mistero della GLORIA</a:t>
            </a:r>
            <a:br>
              <a:rPr lang="it-IT" dirty="0"/>
            </a:br>
            <a:r>
              <a:rPr lang="it-IT" dirty="0"/>
              <a:t>LA RISURREZIONE</a:t>
            </a:r>
          </a:p>
        </p:txBody>
      </p:sp>
      <p:sp>
        <p:nvSpPr>
          <p:cNvPr id="3" name="Segnaposto contenuto 2"/>
          <p:cNvSpPr>
            <a:spLocks noGrp="1"/>
          </p:cNvSpPr>
          <p:nvPr>
            <p:ph idx="1"/>
          </p:nvPr>
        </p:nvSpPr>
        <p:spPr>
          <a:xfrm>
            <a:off x="395536" y="5229200"/>
            <a:ext cx="8229600" cy="964704"/>
          </a:xfrm>
        </p:spPr>
        <p:txBody>
          <a:bodyPr>
            <a:normAutofit fontScale="92500"/>
          </a:bodyPr>
          <a:lstStyle/>
          <a:p>
            <a:r>
              <a:rPr lang="it-IT" b="1" dirty="0"/>
              <a:t>INTENZIONE: </a:t>
            </a:r>
          </a:p>
          <a:p>
            <a:pPr marL="137160" indent="0">
              <a:buNone/>
            </a:pPr>
            <a:r>
              <a:rPr lang="it-IT" b="1" dirty="0"/>
              <a:t>PER I NOSTRI ADULTI DI AZIONE CATTOLICA</a:t>
            </a:r>
            <a:endParaRPr lang="it-IT" dirty="0"/>
          </a:p>
          <a:p>
            <a:endParaRPr lang="it-IT" dirty="0"/>
          </a:p>
        </p:txBody>
      </p:sp>
      <p:pic>
        <p:nvPicPr>
          <p:cNvPr id="4" name="Immagine 3" descr="resurrezione-donne-al-sepolcro-large.jpg"/>
          <p:cNvPicPr>
            <a:picLocks noChangeAspect="1"/>
          </p:cNvPicPr>
          <p:nvPr/>
        </p:nvPicPr>
        <p:blipFill>
          <a:blip r:embed="rId2" cstate="print"/>
          <a:stretch>
            <a:fillRect/>
          </a:stretch>
        </p:blipFill>
        <p:spPr>
          <a:xfrm>
            <a:off x="827584" y="2060848"/>
            <a:ext cx="3646165" cy="2663286"/>
          </a:xfrm>
          <a:prstGeom prst="rect">
            <a:avLst/>
          </a:prstGeom>
        </p:spPr>
      </p:pic>
      <p:pic>
        <p:nvPicPr>
          <p:cNvPr id="5" name="Immagine 4" descr="70386778_2546915935352293_5826692353334706176_n.png"/>
          <p:cNvPicPr>
            <a:picLocks noChangeAspect="1"/>
          </p:cNvPicPr>
          <p:nvPr/>
        </p:nvPicPr>
        <p:blipFill>
          <a:blip r:embed="rId3" cstate="print"/>
          <a:stretch>
            <a:fillRect/>
          </a:stretch>
        </p:blipFill>
        <p:spPr>
          <a:xfrm>
            <a:off x="5580112" y="2060847"/>
            <a:ext cx="1866235" cy="266429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Secondo mistero della GLORIA</a:t>
            </a:r>
            <a:br>
              <a:rPr lang="it-IT" dirty="0"/>
            </a:br>
            <a:r>
              <a:rPr lang="it-IT" dirty="0"/>
              <a:t>L’ASCENSIONE</a:t>
            </a:r>
          </a:p>
        </p:txBody>
      </p:sp>
      <p:sp>
        <p:nvSpPr>
          <p:cNvPr id="3" name="Segnaposto contenuto 2"/>
          <p:cNvSpPr>
            <a:spLocks noGrp="1"/>
          </p:cNvSpPr>
          <p:nvPr>
            <p:ph idx="1"/>
          </p:nvPr>
        </p:nvSpPr>
        <p:spPr>
          <a:xfrm>
            <a:off x="467544" y="5517232"/>
            <a:ext cx="8229600" cy="964704"/>
          </a:xfrm>
        </p:spPr>
        <p:txBody>
          <a:bodyPr>
            <a:normAutofit lnSpcReduction="10000"/>
          </a:bodyPr>
          <a:lstStyle/>
          <a:p>
            <a:r>
              <a:rPr lang="it-IT" b="1" dirty="0"/>
              <a:t>Intenzione: </a:t>
            </a:r>
          </a:p>
          <a:p>
            <a:pPr marL="137160" indent="0">
              <a:buNone/>
            </a:pPr>
            <a:r>
              <a:rPr lang="it-IT" b="1" dirty="0"/>
              <a:t>per il dono della gioia e la pace nei nostri gruppi</a:t>
            </a:r>
            <a:endParaRPr lang="it-IT" dirty="0"/>
          </a:p>
          <a:p>
            <a:endParaRPr lang="it-IT" dirty="0"/>
          </a:p>
        </p:txBody>
      </p:sp>
      <p:pic>
        <p:nvPicPr>
          <p:cNvPr id="4" name="Immagine 3" descr="commento.jpg"/>
          <p:cNvPicPr>
            <a:picLocks noChangeAspect="1"/>
          </p:cNvPicPr>
          <p:nvPr/>
        </p:nvPicPr>
        <p:blipFill>
          <a:blip r:embed="rId2" cstate="print"/>
          <a:stretch>
            <a:fillRect/>
          </a:stretch>
        </p:blipFill>
        <p:spPr>
          <a:xfrm>
            <a:off x="755576" y="1628800"/>
            <a:ext cx="2686050" cy="3619500"/>
          </a:xfrm>
          <a:prstGeom prst="rect">
            <a:avLst/>
          </a:prstGeom>
        </p:spPr>
      </p:pic>
      <p:pic>
        <p:nvPicPr>
          <p:cNvPr id="5" name="Immagine 4" descr="download (26).jpg"/>
          <p:cNvPicPr>
            <a:picLocks noChangeAspect="1"/>
          </p:cNvPicPr>
          <p:nvPr/>
        </p:nvPicPr>
        <p:blipFill>
          <a:blip r:embed="rId3" cstate="print"/>
          <a:stretch>
            <a:fillRect/>
          </a:stretch>
        </p:blipFill>
        <p:spPr>
          <a:xfrm>
            <a:off x="4355976" y="2132856"/>
            <a:ext cx="4111933" cy="273630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Terzo mistero della GLORIA </a:t>
            </a:r>
            <a:br>
              <a:rPr lang="it-IT" dirty="0"/>
            </a:br>
            <a:r>
              <a:rPr lang="it-IT" dirty="0"/>
              <a:t>LA PENTECOSTE</a:t>
            </a:r>
          </a:p>
        </p:txBody>
      </p:sp>
      <p:sp>
        <p:nvSpPr>
          <p:cNvPr id="3" name="Segnaposto contenuto 2"/>
          <p:cNvSpPr>
            <a:spLocks noGrp="1"/>
          </p:cNvSpPr>
          <p:nvPr>
            <p:ph idx="1"/>
          </p:nvPr>
        </p:nvSpPr>
        <p:spPr>
          <a:xfrm>
            <a:off x="395536" y="5157192"/>
            <a:ext cx="8229600" cy="1468760"/>
          </a:xfrm>
        </p:spPr>
        <p:txBody>
          <a:bodyPr/>
          <a:lstStyle/>
          <a:p>
            <a:r>
              <a:rPr lang="it-IT" b="1" dirty="0"/>
              <a:t>Intenzione: per i nostri gruppi AC perché possano lasciarsi condurre dallo Spirito</a:t>
            </a:r>
            <a:endParaRPr lang="it-IT" dirty="0"/>
          </a:p>
          <a:p>
            <a:endParaRPr lang="it-IT" dirty="0"/>
          </a:p>
        </p:txBody>
      </p:sp>
      <p:pic>
        <p:nvPicPr>
          <p:cNvPr id="4" name="Immagine 3" descr="images (13).jpg"/>
          <p:cNvPicPr>
            <a:picLocks noChangeAspect="1"/>
          </p:cNvPicPr>
          <p:nvPr/>
        </p:nvPicPr>
        <p:blipFill>
          <a:blip r:embed="rId2" cstate="print"/>
          <a:stretch>
            <a:fillRect/>
          </a:stretch>
        </p:blipFill>
        <p:spPr>
          <a:xfrm>
            <a:off x="467544" y="1844824"/>
            <a:ext cx="4003723" cy="2664296"/>
          </a:xfrm>
          <a:prstGeom prst="rect">
            <a:avLst/>
          </a:prstGeom>
        </p:spPr>
      </p:pic>
      <p:pic>
        <p:nvPicPr>
          <p:cNvPr id="5" name="Immagine 4" descr="images (14).jpg"/>
          <p:cNvPicPr>
            <a:picLocks noChangeAspect="1"/>
          </p:cNvPicPr>
          <p:nvPr/>
        </p:nvPicPr>
        <p:blipFill>
          <a:blip r:embed="rId3" cstate="print"/>
          <a:stretch>
            <a:fillRect/>
          </a:stretch>
        </p:blipFill>
        <p:spPr>
          <a:xfrm>
            <a:off x="4932040" y="1916832"/>
            <a:ext cx="3895515" cy="2592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Primo mistero della GIOIA </a:t>
            </a:r>
            <a:br>
              <a:rPr lang="it-IT" dirty="0"/>
            </a:br>
            <a:r>
              <a:rPr lang="it-IT" dirty="0"/>
              <a:t>L’ANNUNCIAZIONE </a:t>
            </a:r>
          </a:p>
        </p:txBody>
      </p:sp>
      <p:pic>
        <p:nvPicPr>
          <p:cNvPr id="4" name="Segnaposto contenuto 3" descr="WhatsApp Image 2020-10-10 at 19.24.43.jpeg"/>
          <p:cNvPicPr>
            <a:picLocks noGrp="1" noChangeAspect="1"/>
          </p:cNvPicPr>
          <p:nvPr>
            <p:ph idx="1"/>
          </p:nvPr>
        </p:nvPicPr>
        <p:blipFill>
          <a:blip r:embed="rId2" cstate="print"/>
          <a:stretch>
            <a:fillRect/>
          </a:stretch>
        </p:blipFill>
        <p:spPr>
          <a:xfrm>
            <a:off x="827584" y="2132856"/>
            <a:ext cx="3920388" cy="2908920"/>
          </a:xfrm>
        </p:spPr>
      </p:pic>
      <p:sp>
        <p:nvSpPr>
          <p:cNvPr id="1025" name="Rectangle 1"/>
          <p:cNvSpPr>
            <a:spLocks noChangeArrowheads="1"/>
          </p:cNvSpPr>
          <p:nvPr/>
        </p:nvSpPr>
        <p:spPr bwMode="auto">
          <a:xfrm>
            <a:off x="827584" y="5338995"/>
            <a:ext cx="806489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Intenzione preghiera: per tutti i ragazzi dell</a:t>
            </a:r>
            <a:r>
              <a:rPr kumimoji="0" lang="it-IT" sz="2800" b="1"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it-IT" sz="28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ACR</a:t>
            </a:r>
            <a:endParaRPr kumimoji="0" lang="it-IT" sz="3600" b="0" i="0" u="none" strike="noStrike" cap="none" normalizeH="0" baseline="0" dirty="0">
              <a:ln>
                <a:noFill/>
              </a:ln>
              <a:solidFill>
                <a:schemeClr val="tx1"/>
              </a:solidFill>
              <a:effectLst/>
              <a:latin typeface="Arial" pitchFamily="34" charset="0"/>
              <a:cs typeface="Arial" pitchFamily="34" charset="0"/>
            </a:endParaRPr>
          </a:p>
        </p:txBody>
      </p:sp>
      <p:pic>
        <p:nvPicPr>
          <p:cNvPr id="7" name="Immagine 6" descr="download (14).jpg"/>
          <p:cNvPicPr>
            <a:picLocks noChangeAspect="1"/>
          </p:cNvPicPr>
          <p:nvPr/>
        </p:nvPicPr>
        <p:blipFill>
          <a:blip r:embed="rId3" cstate="print"/>
          <a:stretch>
            <a:fillRect/>
          </a:stretch>
        </p:blipFill>
        <p:spPr>
          <a:xfrm>
            <a:off x="5076056" y="2924944"/>
            <a:ext cx="3456384" cy="172819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Quarto mistero della GLORIA</a:t>
            </a:r>
            <a:br>
              <a:rPr lang="it-IT" dirty="0"/>
            </a:br>
            <a:r>
              <a:rPr lang="it-IT" dirty="0"/>
              <a:t>L’ASCENSIONE </a:t>
            </a:r>
            <a:r>
              <a:rPr lang="it-IT" dirty="0" err="1"/>
              <a:t>DI</a:t>
            </a:r>
            <a:r>
              <a:rPr lang="it-IT" dirty="0"/>
              <a:t> MARIA </a:t>
            </a:r>
          </a:p>
        </p:txBody>
      </p:sp>
      <p:sp>
        <p:nvSpPr>
          <p:cNvPr id="3" name="Segnaposto contenuto 2"/>
          <p:cNvSpPr>
            <a:spLocks noGrp="1"/>
          </p:cNvSpPr>
          <p:nvPr>
            <p:ph idx="1"/>
          </p:nvPr>
        </p:nvSpPr>
        <p:spPr>
          <a:xfrm>
            <a:off x="539552" y="5301208"/>
            <a:ext cx="8229600" cy="1108720"/>
          </a:xfrm>
        </p:spPr>
        <p:txBody>
          <a:bodyPr/>
          <a:lstStyle/>
          <a:p>
            <a:r>
              <a:rPr lang="it-IT" b="1" dirty="0"/>
              <a:t>INTENZIONE: per tutti gli uomini e le donne immersi nel mondo del lavoro</a:t>
            </a:r>
            <a:endParaRPr lang="it-IT" dirty="0"/>
          </a:p>
          <a:p>
            <a:endParaRPr lang="it-IT" dirty="0"/>
          </a:p>
        </p:txBody>
      </p:sp>
      <p:pic>
        <p:nvPicPr>
          <p:cNvPr id="4" name="Immagine 3" descr="assunzione-di-maria.jpg"/>
          <p:cNvPicPr>
            <a:picLocks noChangeAspect="1"/>
          </p:cNvPicPr>
          <p:nvPr/>
        </p:nvPicPr>
        <p:blipFill>
          <a:blip r:embed="rId2" cstate="print"/>
          <a:stretch>
            <a:fillRect/>
          </a:stretch>
        </p:blipFill>
        <p:spPr>
          <a:xfrm>
            <a:off x="899592" y="2348880"/>
            <a:ext cx="3560440" cy="1970958"/>
          </a:xfrm>
          <a:prstGeom prst="rect">
            <a:avLst/>
          </a:prstGeom>
        </p:spPr>
      </p:pic>
      <p:pic>
        <p:nvPicPr>
          <p:cNvPr id="5" name="Immagine 4" descr="download (28).jpg"/>
          <p:cNvPicPr>
            <a:picLocks noChangeAspect="1"/>
          </p:cNvPicPr>
          <p:nvPr/>
        </p:nvPicPr>
        <p:blipFill>
          <a:blip r:embed="rId3" cstate="print"/>
          <a:stretch>
            <a:fillRect/>
          </a:stretch>
        </p:blipFill>
        <p:spPr>
          <a:xfrm>
            <a:off x="4716016" y="2420888"/>
            <a:ext cx="3779964" cy="187220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Quinto mistero della GLORIA</a:t>
            </a:r>
            <a:br>
              <a:rPr lang="it-IT" dirty="0"/>
            </a:br>
            <a:r>
              <a:rPr lang="it-IT" dirty="0"/>
              <a:t>L’INCORONAZIONE </a:t>
            </a:r>
            <a:r>
              <a:rPr lang="it-IT" dirty="0" err="1"/>
              <a:t>DI</a:t>
            </a:r>
            <a:r>
              <a:rPr lang="it-IT" dirty="0"/>
              <a:t> MARIA </a:t>
            </a:r>
          </a:p>
        </p:txBody>
      </p:sp>
      <p:sp>
        <p:nvSpPr>
          <p:cNvPr id="3" name="Segnaposto contenuto 2"/>
          <p:cNvSpPr>
            <a:spLocks noGrp="1"/>
          </p:cNvSpPr>
          <p:nvPr>
            <p:ph idx="1"/>
          </p:nvPr>
        </p:nvSpPr>
        <p:spPr>
          <a:xfrm>
            <a:off x="467544" y="5301208"/>
            <a:ext cx="8229600" cy="1108720"/>
          </a:xfrm>
        </p:spPr>
        <p:txBody>
          <a:bodyPr/>
          <a:lstStyle/>
          <a:p>
            <a:r>
              <a:rPr lang="it-IT" b="1" dirty="0"/>
              <a:t>Intenzione: </a:t>
            </a:r>
          </a:p>
          <a:p>
            <a:pPr marL="137160" indent="0">
              <a:buNone/>
            </a:pPr>
            <a:r>
              <a:rPr lang="it-IT" b="1" dirty="0"/>
              <a:t>per il Papa, i nostri sacerdoti e la Chiesa tutta</a:t>
            </a:r>
            <a:endParaRPr lang="it-IT" dirty="0"/>
          </a:p>
          <a:p>
            <a:endParaRPr lang="it-IT" dirty="0"/>
          </a:p>
        </p:txBody>
      </p:sp>
      <p:pic>
        <p:nvPicPr>
          <p:cNvPr id="4" name="Immagine 3" descr="1602363197010_M5_width.jpg"/>
          <p:cNvPicPr>
            <a:picLocks noChangeAspect="1"/>
          </p:cNvPicPr>
          <p:nvPr/>
        </p:nvPicPr>
        <p:blipFill>
          <a:blip r:embed="rId2" cstate="print"/>
          <a:stretch>
            <a:fillRect/>
          </a:stretch>
        </p:blipFill>
        <p:spPr>
          <a:xfrm>
            <a:off x="755576" y="1628800"/>
            <a:ext cx="2812499" cy="3614061"/>
          </a:xfrm>
          <a:prstGeom prst="rect">
            <a:avLst/>
          </a:prstGeom>
        </p:spPr>
      </p:pic>
      <p:pic>
        <p:nvPicPr>
          <p:cNvPr id="5" name="Immagine 4" descr="download (29).jpg"/>
          <p:cNvPicPr>
            <a:picLocks noChangeAspect="1"/>
          </p:cNvPicPr>
          <p:nvPr/>
        </p:nvPicPr>
        <p:blipFill>
          <a:blip r:embed="rId3" cstate="print"/>
          <a:stretch>
            <a:fillRect/>
          </a:stretch>
        </p:blipFill>
        <p:spPr>
          <a:xfrm>
            <a:off x="3995936" y="2132856"/>
            <a:ext cx="4216114" cy="20882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Secondo mistero della GIOIA</a:t>
            </a:r>
            <a:br>
              <a:rPr lang="it-IT" dirty="0"/>
            </a:br>
            <a:r>
              <a:rPr lang="it-IT" dirty="0"/>
              <a:t>LA VISITAZIONE </a:t>
            </a:r>
          </a:p>
        </p:txBody>
      </p:sp>
      <p:sp>
        <p:nvSpPr>
          <p:cNvPr id="3" name="Segnaposto contenuto 2"/>
          <p:cNvSpPr>
            <a:spLocks noGrp="1"/>
          </p:cNvSpPr>
          <p:nvPr>
            <p:ph idx="1"/>
          </p:nvPr>
        </p:nvSpPr>
        <p:spPr>
          <a:xfrm>
            <a:off x="539552" y="5085184"/>
            <a:ext cx="8229600" cy="1396752"/>
          </a:xfrm>
        </p:spPr>
        <p:txBody>
          <a:bodyPr>
            <a:normAutofit fontScale="92500" lnSpcReduction="10000"/>
          </a:bodyPr>
          <a:lstStyle/>
          <a:p>
            <a:pPr>
              <a:buNone/>
            </a:pPr>
            <a:r>
              <a:rPr lang="it-IT" dirty="0"/>
              <a:t> </a:t>
            </a:r>
          </a:p>
          <a:p>
            <a:r>
              <a:rPr lang="it-IT" b="1" dirty="0"/>
              <a:t>Intenzione: </a:t>
            </a:r>
          </a:p>
          <a:p>
            <a:pPr marL="137160" indent="0">
              <a:buNone/>
            </a:pPr>
            <a:r>
              <a:rPr lang="it-IT" b="1" dirty="0"/>
              <a:t>per gli animatori ed educatori dei gruppi AC</a:t>
            </a:r>
            <a:endParaRPr lang="it-IT" dirty="0"/>
          </a:p>
          <a:p>
            <a:endParaRPr lang="it-IT" dirty="0"/>
          </a:p>
        </p:txBody>
      </p:sp>
      <p:pic>
        <p:nvPicPr>
          <p:cNvPr id="4" name="Immagine 3" descr="WhatsApp Image 2020-10-10 at 19.25.09.jpeg"/>
          <p:cNvPicPr>
            <a:picLocks noChangeAspect="1"/>
          </p:cNvPicPr>
          <p:nvPr/>
        </p:nvPicPr>
        <p:blipFill>
          <a:blip r:embed="rId2" cstate="print"/>
          <a:stretch>
            <a:fillRect/>
          </a:stretch>
        </p:blipFill>
        <p:spPr>
          <a:xfrm>
            <a:off x="467544" y="2060848"/>
            <a:ext cx="4173800" cy="3207642"/>
          </a:xfrm>
          <a:prstGeom prst="rect">
            <a:avLst/>
          </a:prstGeom>
        </p:spPr>
      </p:pic>
      <p:pic>
        <p:nvPicPr>
          <p:cNvPr id="5" name="Immagine 4" descr="13238873_10209418473162363_8543230226259128477_n-810x385.jpg"/>
          <p:cNvPicPr>
            <a:picLocks noChangeAspect="1"/>
          </p:cNvPicPr>
          <p:nvPr/>
        </p:nvPicPr>
        <p:blipFill>
          <a:blip r:embed="rId3" cstate="print"/>
          <a:stretch>
            <a:fillRect/>
          </a:stretch>
        </p:blipFill>
        <p:spPr>
          <a:xfrm>
            <a:off x="4860032" y="2708920"/>
            <a:ext cx="3938930" cy="18722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Terzo mistero della GIOIA</a:t>
            </a:r>
            <a:br>
              <a:rPr lang="it-IT" dirty="0"/>
            </a:br>
            <a:r>
              <a:rPr lang="it-IT" dirty="0"/>
              <a:t>LA NASCITA </a:t>
            </a:r>
            <a:r>
              <a:rPr lang="it-IT" dirty="0" err="1"/>
              <a:t>DI</a:t>
            </a:r>
            <a:r>
              <a:rPr lang="it-IT" dirty="0"/>
              <a:t> GESU’</a:t>
            </a:r>
          </a:p>
        </p:txBody>
      </p:sp>
      <p:sp>
        <p:nvSpPr>
          <p:cNvPr id="3" name="Segnaposto contenuto 2"/>
          <p:cNvSpPr>
            <a:spLocks noGrp="1"/>
          </p:cNvSpPr>
          <p:nvPr>
            <p:ph idx="1"/>
          </p:nvPr>
        </p:nvSpPr>
        <p:spPr>
          <a:xfrm>
            <a:off x="467544" y="5157192"/>
            <a:ext cx="8435280" cy="1396752"/>
          </a:xfrm>
        </p:spPr>
        <p:txBody>
          <a:bodyPr/>
          <a:lstStyle/>
          <a:p>
            <a:pPr>
              <a:buNone/>
            </a:pPr>
            <a:r>
              <a:rPr lang="it-IT" b="1" dirty="0"/>
              <a:t>Intenzione: per le nostre comunità parrocchiali</a:t>
            </a:r>
            <a:endParaRPr lang="it-IT" dirty="0"/>
          </a:p>
          <a:p>
            <a:endParaRPr lang="it-IT" dirty="0"/>
          </a:p>
        </p:txBody>
      </p:sp>
      <p:pic>
        <p:nvPicPr>
          <p:cNvPr id="4" name="Immagine 3" descr="WhatsApp Image 2020-10-10 at 19.25.33.jpeg"/>
          <p:cNvPicPr>
            <a:picLocks noChangeAspect="1"/>
          </p:cNvPicPr>
          <p:nvPr/>
        </p:nvPicPr>
        <p:blipFill>
          <a:blip r:embed="rId2" cstate="print"/>
          <a:stretch>
            <a:fillRect/>
          </a:stretch>
        </p:blipFill>
        <p:spPr>
          <a:xfrm>
            <a:off x="251520" y="1772816"/>
            <a:ext cx="4464496" cy="2951528"/>
          </a:xfrm>
          <a:prstGeom prst="rect">
            <a:avLst/>
          </a:prstGeom>
        </p:spPr>
      </p:pic>
      <p:pic>
        <p:nvPicPr>
          <p:cNvPr id="5" name="Immagine 4" descr="download (15).jpg"/>
          <p:cNvPicPr>
            <a:picLocks noChangeAspect="1"/>
          </p:cNvPicPr>
          <p:nvPr/>
        </p:nvPicPr>
        <p:blipFill>
          <a:blip r:embed="rId3" cstate="print"/>
          <a:stretch>
            <a:fillRect/>
          </a:stretch>
        </p:blipFill>
        <p:spPr>
          <a:xfrm>
            <a:off x="5364088" y="1772816"/>
            <a:ext cx="2880320" cy="28675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Quarto mistero della GIOIA </a:t>
            </a:r>
            <a:br>
              <a:rPr lang="it-IT" dirty="0"/>
            </a:br>
            <a:r>
              <a:rPr lang="it-IT" dirty="0"/>
              <a:t>LA PRESENTAZIONE </a:t>
            </a:r>
            <a:r>
              <a:rPr lang="it-IT" dirty="0" err="1"/>
              <a:t>DI</a:t>
            </a:r>
            <a:r>
              <a:rPr lang="it-IT" dirty="0"/>
              <a:t> GESU’ AL TEMPIO </a:t>
            </a:r>
          </a:p>
        </p:txBody>
      </p:sp>
      <p:sp>
        <p:nvSpPr>
          <p:cNvPr id="3" name="Segnaposto contenuto 2"/>
          <p:cNvSpPr>
            <a:spLocks noGrp="1"/>
          </p:cNvSpPr>
          <p:nvPr>
            <p:ph idx="1"/>
          </p:nvPr>
        </p:nvSpPr>
        <p:spPr>
          <a:xfrm>
            <a:off x="611560" y="5229200"/>
            <a:ext cx="8229600" cy="1324744"/>
          </a:xfrm>
        </p:spPr>
        <p:txBody>
          <a:bodyPr>
            <a:normAutofit lnSpcReduction="10000"/>
          </a:bodyPr>
          <a:lstStyle/>
          <a:p>
            <a:r>
              <a:rPr lang="it-IT" b="1" dirty="0"/>
              <a:t>Intenzione: per essere aperti alla novità dello SPIRITO, per cercare di far crescere la famiglia di AC nelle nostre comunità.</a:t>
            </a:r>
            <a:endParaRPr lang="it-IT" dirty="0"/>
          </a:p>
        </p:txBody>
      </p:sp>
      <p:pic>
        <p:nvPicPr>
          <p:cNvPr id="4" name="Immagine 3" descr="WhatsApp Image 2020-10-10 at 19.26.08.jpeg"/>
          <p:cNvPicPr>
            <a:picLocks noChangeAspect="1"/>
          </p:cNvPicPr>
          <p:nvPr/>
        </p:nvPicPr>
        <p:blipFill>
          <a:blip r:embed="rId2" cstate="print"/>
          <a:stretch>
            <a:fillRect/>
          </a:stretch>
        </p:blipFill>
        <p:spPr>
          <a:xfrm>
            <a:off x="1115616" y="1412776"/>
            <a:ext cx="2124956" cy="3744416"/>
          </a:xfrm>
          <a:prstGeom prst="rect">
            <a:avLst/>
          </a:prstGeom>
        </p:spPr>
      </p:pic>
      <p:pic>
        <p:nvPicPr>
          <p:cNvPr id="5" name="Immagine 4" descr="download (16).jpg"/>
          <p:cNvPicPr>
            <a:picLocks noChangeAspect="1"/>
          </p:cNvPicPr>
          <p:nvPr/>
        </p:nvPicPr>
        <p:blipFill>
          <a:blip r:embed="rId3" cstate="print"/>
          <a:stretch>
            <a:fillRect/>
          </a:stretch>
        </p:blipFill>
        <p:spPr>
          <a:xfrm>
            <a:off x="4067944" y="1916831"/>
            <a:ext cx="4248472" cy="31822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Quinto mistero della GIOIA</a:t>
            </a:r>
            <a:br>
              <a:rPr lang="it-IT" dirty="0"/>
            </a:br>
            <a:r>
              <a:rPr lang="it-IT" dirty="0"/>
              <a:t>IL RITROVAMENTO </a:t>
            </a:r>
            <a:r>
              <a:rPr lang="it-IT" dirty="0" err="1"/>
              <a:t>DI</a:t>
            </a:r>
            <a:r>
              <a:rPr lang="it-IT" dirty="0"/>
              <a:t> GESU’ </a:t>
            </a:r>
            <a:br>
              <a:rPr lang="it-IT" dirty="0"/>
            </a:br>
            <a:r>
              <a:rPr lang="it-IT" dirty="0"/>
              <a:t>TRA I DOTTORI DEL TEMPIO </a:t>
            </a:r>
          </a:p>
        </p:txBody>
      </p:sp>
      <p:sp>
        <p:nvSpPr>
          <p:cNvPr id="3" name="Segnaposto contenuto 2"/>
          <p:cNvSpPr>
            <a:spLocks noGrp="1"/>
          </p:cNvSpPr>
          <p:nvPr>
            <p:ph idx="1"/>
          </p:nvPr>
        </p:nvSpPr>
        <p:spPr>
          <a:xfrm>
            <a:off x="539552" y="5301208"/>
            <a:ext cx="8229600" cy="964704"/>
          </a:xfrm>
        </p:spPr>
        <p:txBody>
          <a:bodyPr>
            <a:normAutofit lnSpcReduction="10000"/>
          </a:bodyPr>
          <a:lstStyle/>
          <a:p>
            <a:r>
              <a:rPr lang="it-IT" b="1" dirty="0"/>
              <a:t>Intenzione: </a:t>
            </a:r>
          </a:p>
          <a:p>
            <a:pPr marL="137160" indent="0">
              <a:buNone/>
            </a:pPr>
            <a:r>
              <a:rPr lang="it-IT" b="1" dirty="0"/>
              <a:t>per i catechisti e gli operatori pastorali</a:t>
            </a:r>
            <a:endParaRPr lang="it-IT" dirty="0"/>
          </a:p>
          <a:p>
            <a:pPr marL="137160" indent="0">
              <a:buNone/>
            </a:pPr>
            <a:endParaRPr lang="it-IT" dirty="0"/>
          </a:p>
        </p:txBody>
      </p:sp>
      <p:pic>
        <p:nvPicPr>
          <p:cNvPr id="4" name="Immagine 3" descr="WhatsApp Image 2020-10-10 at 19.26.49.jpeg"/>
          <p:cNvPicPr>
            <a:picLocks noChangeAspect="1"/>
          </p:cNvPicPr>
          <p:nvPr/>
        </p:nvPicPr>
        <p:blipFill>
          <a:blip r:embed="rId2" cstate="print"/>
          <a:stretch>
            <a:fillRect/>
          </a:stretch>
        </p:blipFill>
        <p:spPr>
          <a:xfrm>
            <a:off x="467544" y="2060848"/>
            <a:ext cx="4347974" cy="2952328"/>
          </a:xfrm>
          <a:prstGeom prst="rect">
            <a:avLst/>
          </a:prstGeom>
        </p:spPr>
      </p:pic>
      <p:pic>
        <p:nvPicPr>
          <p:cNvPr id="5" name="Immagine 4" descr="download (17).jpg"/>
          <p:cNvPicPr>
            <a:picLocks noChangeAspect="1"/>
          </p:cNvPicPr>
          <p:nvPr/>
        </p:nvPicPr>
        <p:blipFill>
          <a:blip r:embed="rId3" cstate="print"/>
          <a:stretch>
            <a:fillRect/>
          </a:stretch>
        </p:blipFill>
        <p:spPr>
          <a:xfrm>
            <a:off x="5148064" y="2348880"/>
            <a:ext cx="3456384" cy="261238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Primo mistero della LUCE</a:t>
            </a:r>
            <a:br>
              <a:rPr lang="it-IT" dirty="0"/>
            </a:br>
            <a:r>
              <a:rPr lang="it-IT" dirty="0"/>
              <a:t>IL BATTESIMO </a:t>
            </a:r>
            <a:r>
              <a:rPr lang="it-IT" dirty="0" err="1"/>
              <a:t>DI</a:t>
            </a:r>
            <a:r>
              <a:rPr lang="it-IT" dirty="0"/>
              <a:t> GESU’</a:t>
            </a:r>
          </a:p>
        </p:txBody>
      </p:sp>
      <p:sp>
        <p:nvSpPr>
          <p:cNvPr id="3" name="Segnaposto contenuto 2"/>
          <p:cNvSpPr>
            <a:spLocks noGrp="1"/>
          </p:cNvSpPr>
          <p:nvPr>
            <p:ph idx="1"/>
          </p:nvPr>
        </p:nvSpPr>
        <p:spPr>
          <a:xfrm>
            <a:off x="4179063" y="4835897"/>
            <a:ext cx="5133256" cy="1143000"/>
          </a:xfrm>
        </p:spPr>
        <p:txBody>
          <a:bodyPr>
            <a:normAutofit/>
          </a:bodyPr>
          <a:lstStyle/>
          <a:p>
            <a:r>
              <a:rPr lang="it-IT" b="1" dirty="0"/>
              <a:t>Intenzione: </a:t>
            </a:r>
          </a:p>
          <a:p>
            <a:pPr marL="137160" indent="0">
              <a:buNone/>
            </a:pPr>
            <a:r>
              <a:rPr lang="it-IT" b="1" dirty="0"/>
              <a:t>per i nostri giovanissimi </a:t>
            </a:r>
            <a:endParaRPr lang="it-IT" dirty="0"/>
          </a:p>
          <a:p>
            <a:endParaRPr lang="it-IT" dirty="0"/>
          </a:p>
        </p:txBody>
      </p:sp>
      <p:pic>
        <p:nvPicPr>
          <p:cNvPr id="4" name="Immagine 3" descr="WhatsApp Image 2020-10-10 at 19.47.02.jpeg"/>
          <p:cNvPicPr>
            <a:picLocks noChangeAspect="1"/>
          </p:cNvPicPr>
          <p:nvPr/>
        </p:nvPicPr>
        <p:blipFill>
          <a:blip r:embed="rId2" cstate="print"/>
          <a:stretch>
            <a:fillRect/>
          </a:stretch>
        </p:blipFill>
        <p:spPr>
          <a:xfrm>
            <a:off x="827584" y="1988840"/>
            <a:ext cx="3072590" cy="3990057"/>
          </a:xfrm>
          <a:prstGeom prst="rect">
            <a:avLst/>
          </a:prstGeom>
        </p:spPr>
      </p:pic>
      <p:pic>
        <p:nvPicPr>
          <p:cNvPr id="5" name="Immagine 4" descr="download (3).png"/>
          <p:cNvPicPr>
            <a:picLocks noChangeAspect="1"/>
          </p:cNvPicPr>
          <p:nvPr/>
        </p:nvPicPr>
        <p:blipFill>
          <a:blip r:embed="rId3" cstate="print"/>
          <a:stretch>
            <a:fillRect/>
          </a:stretch>
        </p:blipFill>
        <p:spPr>
          <a:xfrm>
            <a:off x="4211960" y="1988840"/>
            <a:ext cx="4248472" cy="18526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Secondo mistero della LUCE </a:t>
            </a:r>
            <a:br>
              <a:rPr lang="it-IT" dirty="0"/>
            </a:br>
            <a:r>
              <a:rPr lang="it-IT" dirty="0"/>
              <a:t>LE NOZZE </a:t>
            </a:r>
            <a:r>
              <a:rPr lang="it-IT" dirty="0" err="1"/>
              <a:t>DI</a:t>
            </a:r>
            <a:r>
              <a:rPr lang="it-IT" dirty="0"/>
              <a:t> CANA </a:t>
            </a:r>
          </a:p>
        </p:txBody>
      </p:sp>
      <p:sp>
        <p:nvSpPr>
          <p:cNvPr id="3" name="Segnaposto contenuto 2"/>
          <p:cNvSpPr>
            <a:spLocks noGrp="1"/>
          </p:cNvSpPr>
          <p:nvPr>
            <p:ph idx="1"/>
          </p:nvPr>
        </p:nvSpPr>
        <p:spPr>
          <a:xfrm>
            <a:off x="3885311" y="5060405"/>
            <a:ext cx="4608512" cy="1022412"/>
          </a:xfrm>
        </p:spPr>
        <p:txBody>
          <a:bodyPr>
            <a:normAutofit lnSpcReduction="10000"/>
          </a:bodyPr>
          <a:lstStyle/>
          <a:p>
            <a:r>
              <a:rPr lang="it-IT" b="1" dirty="0"/>
              <a:t>INTENZIONE: </a:t>
            </a:r>
          </a:p>
          <a:p>
            <a:pPr marL="137160" indent="0">
              <a:buNone/>
            </a:pPr>
            <a:r>
              <a:rPr lang="it-IT" b="1" dirty="0"/>
              <a:t>Per i nostri studenti</a:t>
            </a:r>
            <a:endParaRPr lang="it-IT" dirty="0"/>
          </a:p>
          <a:p>
            <a:endParaRPr lang="it-IT" dirty="0"/>
          </a:p>
        </p:txBody>
      </p:sp>
      <p:pic>
        <p:nvPicPr>
          <p:cNvPr id="4" name="Immagine 3" descr="WhatsApp Image 2020-10-10 at 19.48.00.jpeg"/>
          <p:cNvPicPr>
            <a:picLocks noChangeAspect="1"/>
          </p:cNvPicPr>
          <p:nvPr/>
        </p:nvPicPr>
        <p:blipFill>
          <a:blip r:embed="rId2" cstate="print"/>
          <a:stretch>
            <a:fillRect/>
          </a:stretch>
        </p:blipFill>
        <p:spPr>
          <a:xfrm>
            <a:off x="650177" y="2132856"/>
            <a:ext cx="2776969" cy="4003204"/>
          </a:xfrm>
          <a:prstGeom prst="rect">
            <a:avLst/>
          </a:prstGeom>
        </p:spPr>
      </p:pic>
      <p:pic>
        <p:nvPicPr>
          <p:cNvPr id="5" name="Immagine 4" descr="download (18).jpg"/>
          <p:cNvPicPr>
            <a:picLocks noChangeAspect="1"/>
          </p:cNvPicPr>
          <p:nvPr/>
        </p:nvPicPr>
        <p:blipFill>
          <a:blip r:embed="rId3" cstate="print"/>
          <a:stretch>
            <a:fillRect/>
          </a:stretch>
        </p:blipFill>
        <p:spPr>
          <a:xfrm>
            <a:off x="3902965" y="2139356"/>
            <a:ext cx="4608512" cy="273038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Terzo mistero della LUCE</a:t>
            </a:r>
            <a:br>
              <a:rPr lang="it-IT" dirty="0"/>
            </a:br>
            <a:r>
              <a:rPr lang="it-IT" dirty="0"/>
              <a:t>L’ANNUNCIO DEL REGNO</a:t>
            </a:r>
          </a:p>
        </p:txBody>
      </p:sp>
      <p:sp>
        <p:nvSpPr>
          <p:cNvPr id="3" name="Segnaposto contenuto 2"/>
          <p:cNvSpPr>
            <a:spLocks noGrp="1"/>
          </p:cNvSpPr>
          <p:nvPr>
            <p:ph idx="1"/>
          </p:nvPr>
        </p:nvSpPr>
        <p:spPr>
          <a:xfrm>
            <a:off x="976064" y="5640611"/>
            <a:ext cx="8229600" cy="942751"/>
          </a:xfrm>
        </p:spPr>
        <p:txBody>
          <a:bodyPr/>
          <a:lstStyle/>
          <a:p>
            <a:r>
              <a:rPr lang="it-IT" b="1" dirty="0"/>
              <a:t>Intenzione: per i nostri giovani</a:t>
            </a:r>
            <a:endParaRPr lang="it-IT" dirty="0"/>
          </a:p>
          <a:p>
            <a:endParaRPr lang="it-IT" dirty="0"/>
          </a:p>
        </p:txBody>
      </p:sp>
      <p:pic>
        <p:nvPicPr>
          <p:cNvPr id="4" name="Immagine 3" descr="WhatsApp Image 2020-10-10 at 19.47.36.jpeg"/>
          <p:cNvPicPr>
            <a:picLocks noChangeAspect="1"/>
          </p:cNvPicPr>
          <p:nvPr/>
        </p:nvPicPr>
        <p:blipFill>
          <a:blip r:embed="rId2" cstate="print"/>
          <a:stretch>
            <a:fillRect/>
          </a:stretch>
        </p:blipFill>
        <p:spPr>
          <a:xfrm>
            <a:off x="611560" y="1988840"/>
            <a:ext cx="4176464" cy="3125782"/>
          </a:xfrm>
          <a:prstGeom prst="rect">
            <a:avLst/>
          </a:prstGeom>
        </p:spPr>
      </p:pic>
      <p:pic>
        <p:nvPicPr>
          <p:cNvPr id="5" name="Immagine 4" descr="download (19).jpg"/>
          <p:cNvPicPr>
            <a:picLocks noChangeAspect="1"/>
          </p:cNvPicPr>
          <p:nvPr/>
        </p:nvPicPr>
        <p:blipFill>
          <a:blip r:embed="rId3" cstate="print"/>
          <a:stretch>
            <a:fillRect/>
          </a:stretch>
        </p:blipFill>
        <p:spPr>
          <a:xfrm>
            <a:off x="5220072" y="2060848"/>
            <a:ext cx="2952328" cy="295232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tice">
  <a:themeElements>
    <a:clrScheme name="Ve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e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251</TotalTime>
  <Words>478</Words>
  <Application>Microsoft Office PowerPoint</Application>
  <PresentationFormat>Presentazione su schermo (4:3)</PresentationFormat>
  <Paragraphs>56</Paragraphs>
  <Slides>21</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21</vt:i4>
      </vt:variant>
    </vt:vector>
  </HeadingPairs>
  <TitlesOfParts>
    <vt:vector size="30" baseType="lpstr">
      <vt:lpstr>Arial</vt:lpstr>
      <vt:lpstr>Book Antiqua</vt:lpstr>
      <vt:lpstr>Calibri</vt:lpstr>
      <vt:lpstr>Lucida Sans</vt:lpstr>
      <vt:lpstr>Times New Roman</vt:lpstr>
      <vt:lpstr>Wingdings</vt:lpstr>
      <vt:lpstr>Wingdings 2</vt:lpstr>
      <vt:lpstr>Wingdings 3</vt:lpstr>
      <vt:lpstr>Vertice</vt:lpstr>
      <vt:lpstr>Il rosario  per ricominciare e affidarci a maria </vt:lpstr>
      <vt:lpstr>Primo mistero della GIOIA  L’ANNUNCIAZIONE </vt:lpstr>
      <vt:lpstr>Secondo mistero della GIOIA LA VISITAZIONE </vt:lpstr>
      <vt:lpstr>Terzo mistero della GIOIA LA NASCITA DI GESU’</vt:lpstr>
      <vt:lpstr>Quarto mistero della GIOIA  LA PRESENTAZIONE DI GESU’ AL TEMPIO </vt:lpstr>
      <vt:lpstr>Quinto mistero della GIOIA IL RITROVAMENTO DI GESU’  TRA I DOTTORI DEL TEMPIO </vt:lpstr>
      <vt:lpstr>Primo mistero della LUCE IL BATTESIMO DI GESU’</vt:lpstr>
      <vt:lpstr>Secondo mistero della LUCE  LE NOZZE DI CANA </vt:lpstr>
      <vt:lpstr>Terzo mistero della LUCE L’ANNUNCIO DEL REGNO</vt:lpstr>
      <vt:lpstr>Quarto mistero della LUCE  LA TRASFIGURAZIONE</vt:lpstr>
      <vt:lpstr>Quinto mistero della LUCE L’ISTITUZIONE DELL’EUCARESTIA </vt:lpstr>
      <vt:lpstr>Primo mistero del DOLORE LA PREGHIERA DI GESU’ NEL GETSEMANI</vt:lpstr>
      <vt:lpstr>Secondo mistero del DOLORE LA FLAGELLAZIONE</vt:lpstr>
      <vt:lpstr>Terzo mistero del DOLORE  L’INCORONAZIONE DI SPINE </vt:lpstr>
      <vt:lpstr>Quarto mistero del DOLORE  LA VIA DEL CALVARIO </vt:lpstr>
      <vt:lpstr>Quinto mistero del DOLORE LA MORTE DI GESU’ IN CROCE </vt:lpstr>
      <vt:lpstr>Primo mistero della GLORIA LA RISURREZIONE</vt:lpstr>
      <vt:lpstr>Secondo mistero della GLORIA L’ASCENSIONE</vt:lpstr>
      <vt:lpstr>Terzo mistero della GLORIA  LA PENTECOSTE</vt:lpstr>
      <vt:lpstr>Quarto mistero della GLORIA L’ASCENSIONE DI MARIA </vt:lpstr>
      <vt:lpstr>Quinto mistero della GLORIA L’INCORONAZIONE DI MARIA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rosario  per ricominciare e affidarci a maria </dc:title>
  <dc:creator>maria concetta d'ippolito</dc:creator>
  <cp:lastModifiedBy>maria concetta d'ippolito</cp:lastModifiedBy>
  <cp:revision>10</cp:revision>
  <dcterms:created xsi:type="dcterms:W3CDTF">2020-10-10T17:17:14Z</dcterms:created>
  <dcterms:modified xsi:type="dcterms:W3CDTF">2020-10-11T15:43:36Z</dcterms:modified>
</cp:coreProperties>
</file>